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5E8638-C4E8-4294-B820-1A35B74F62E7}" type="datetimeFigureOut">
              <a:rPr lang="pl-PL" smtClean="0"/>
              <a:pPr/>
              <a:t>2014-06-01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21A810-71C1-46A9-8E88-9296E3AAE0D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85852" y="1428736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Co powinno zmienić się w twoim otoczeniu, miedzy nauczycielem uczniem rodzicami a dziećmi czy kolegami</a:t>
            </a:r>
            <a:endParaRPr lang="pl-PL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571480"/>
            <a:ext cx="7115196" cy="3400436"/>
          </a:xfrm>
        </p:spPr>
        <p:txBody>
          <a:bodyPr>
            <a:normAutofit fontScale="47500" lnSpcReduction="20000"/>
          </a:bodyPr>
          <a:lstStyle/>
          <a:p>
            <a:r>
              <a:rPr lang="pl-PL" dirty="0" smtClean="0"/>
              <a:t>Uważam, że powinny się zmienić stosunki między niektórymi dziećmi i rodzicami. Jeżeli jakieś dziecko coś "zbroi" lub dostanie jakąś złą ocenę, czy też uwagę to rodzica obowiązkiem jest uświadomić dziecku, że to jest złe, a nie karać czy , już w ogóle, bić. Między ludźmi najgorszą cechą jest zazdrość. Nie powinniśmy zazdrościć innym ludziom np. ubrań czy innych rzeczy i w ten sposób np. ich obgadywać. Nauczyciel nie powinien wyróżniać żadnego ucznia. Kryterium oceniania jest dla każdej osoby uczącej takie same i trzeba tego przestrzegać. Niedorzeczne jest to , gdy w klasę tworzą się grupki, otrącana jest jakaś osoba, ponieważ nie jest ładna lub jest biedna.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Natomiast koledzy z jednego osiedla czy z jednej miejscowości powinni się ze sobą dogadywać, ponieważ czasami owszem zdarzają się sprzeczki czy kłótnie, ale niemożna robić sobie wrogów. Jeden za drugim powinien stać "murem". </a:t>
            </a:r>
            <a:endParaRPr lang="pl-PL" dirty="0"/>
          </a:p>
        </p:txBody>
      </p:sp>
      <p:pic>
        <p:nvPicPr>
          <p:cNvPr id="2050" name="Picture 2" descr="G: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286125"/>
            <a:ext cx="3014672" cy="287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1600201"/>
            <a:ext cx="6996138" cy="3328998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 rodzinie między rodziną a dzieckiem: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Dziecko powinno słuchać rodziców, a rodzice dziecka. Wszyscy nawzajem powinni sobie pomagać i zrozumieć. Na pewno nie wolno używać przemocy ! Nie każdy jest idealny. Wystarczy odrobina chęci a sytuacja na pewno się zmieni gdy jest źle. </a:t>
            </a:r>
          </a:p>
        </p:txBody>
      </p:sp>
      <p:pic>
        <p:nvPicPr>
          <p:cNvPr id="4098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643446"/>
            <a:ext cx="1450238" cy="1823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500043"/>
            <a:ext cx="6858048" cy="371477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 szkole między nauczycielem a uczniem: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Uczeń powinien stosować się do poleceń nauczyciela, natomiast nauczyciel nie powinien krzyczeć, raczej starać się mówić spokojnie, tłumaczyć, wytknąć ewentualne nie dociągnięcia czy złe zachowań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14752"/>
            <a:ext cx="3572268" cy="2675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857232"/>
            <a:ext cx="6329378" cy="3400436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Natomiast koledzy z jednego osiedla czy z jednej miejscowości powinni się ze sobą dogadywać, ponieważ czasami owszem zdarzają się sprzeczki czy kłótnie, ale niemożna robić sobie wrogów. Jeden za drugim powinien stać "murem". A nie zachowywać się tak jak na obrazku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 descr="G:\pobran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14752"/>
            <a:ext cx="3271842" cy="2169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85918" y="642918"/>
            <a:ext cx="533694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Pamiętajcie Zachowujcie  się jak należy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500166" y="3143248"/>
            <a:ext cx="6479949" cy="26762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Najpierw zmień siebie później otoczenie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Prezentacje wykonał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Dawid Kocyła kl. 2A 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Źródła: www.google.com oraz Grafika Google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334</Words>
  <Application>Microsoft Office PowerPoint</Application>
  <PresentationFormat>Pokaz na ekranie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Techniczny</vt:lpstr>
      <vt:lpstr>Co powinno zmienić się w twoim otoczeniu, miedzy nauczycielem uczniem rodzicami a dziećmi czy kolegami</vt:lpstr>
      <vt:lpstr>Slajd 2</vt:lpstr>
      <vt:lpstr>Slajd 3</vt:lpstr>
      <vt:lpstr>Slajd 4</vt:lpstr>
      <vt:lpstr>Slajd 5</vt:lpstr>
      <vt:lpstr>Slajd 6</vt:lpstr>
      <vt:lpstr>Prezentacje wykonał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powinno zmienić się w twoim otoczeniu, miedzy nauczycielem uczniem rodzicami a dziećmi czy kolegami</dc:title>
  <dc:creator>john</dc:creator>
  <cp:lastModifiedBy>john</cp:lastModifiedBy>
  <cp:revision>4</cp:revision>
  <dcterms:created xsi:type="dcterms:W3CDTF">2014-05-31T10:33:08Z</dcterms:created>
  <dcterms:modified xsi:type="dcterms:W3CDTF">2014-06-01T12:22:16Z</dcterms:modified>
</cp:coreProperties>
</file>